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73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7C55F-2481-81A6-CD41-7FC8154E7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B81B766-9DE6-85EA-5E86-F4EDFAF62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495B85-A044-9886-6A56-339BD03C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5F6735-3303-63A3-E206-4AC416F9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94DED7E-E46F-B038-3C3C-569F2622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703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55D83-6DCE-57AA-97D5-935EA592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962C77-C6AE-8804-B379-7B7662A46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5F53CD-E6B5-1D3D-13A2-21856FCE5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CF1BFD7-5A5F-54BF-5BCC-72EDA746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DDBA77-DE4F-E101-2BC0-26A6CF94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5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21558EF-FAAD-A845-6BFE-B87C4504A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5DCFCA6-3946-341D-779C-18D1A0ED5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4D71BF-674A-1EBD-9C78-FA03ABE6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78FFE1-997E-820C-AFB0-F90B7F1F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11A133-FD63-AB3A-D134-1C7A91C3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8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31A3E-82A6-DA5C-B49E-99536645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23C578-B06E-4421-B657-9FFB1D50C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CAD37F-038D-5537-8912-46275509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317410-0434-FEFD-2757-0F4C5D41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DB96948-2C5F-05B9-159E-F24C0885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98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811D8-B67C-C4E3-E233-27CC13CE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6CEB01-996D-2660-7558-FD0DB2FDD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D35A69-0F2B-3278-42B5-8CF8DB78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066114-0893-54BA-F9C6-5D4C342C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EA16ED-ADE4-5719-2BD6-933318B5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63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610DB-1225-5264-C531-3591FCB6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3D6720-D102-4048-9C1E-CB3BF2F56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6BE5F-B27C-C5F5-7C99-6AD4E5B92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EFFD0A-F71C-B076-1599-34E78F22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4CCC904-7DB0-7739-2264-A85203035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BA9043-B772-5F52-E945-5647557E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1880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8A4B7-BE3D-D535-2393-BC3B4136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0A78C7-15D8-34B6-9BC0-84AA3B682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026FF1-F2DD-CDAB-BB66-2F828EB2D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DF40EA9-511E-A8C8-785B-E230C35C5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101A0D8-08E8-5673-D848-91F34E4A84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35A0FF0-6F89-877E-78BA-E2D35E724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2B2393D-7F38-516C-C552-5768C73E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03802C7-8D08-DCBF-61AA-558589FD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71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953D7-5622-285B-9E0B-F87DDB06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2109B5F-BCE9-F68E-5AA4-F937E8EEB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0EB4349-ECFB-9158-F09B-6BAA65E1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73DDA5C-0211-01B5-7168-60DA24AE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188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FC3EA8-9D22-8B80-E395-85A177D2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004CF28-486F-EA8B-CA98-848BBB42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A953A25-2DFF-5DDC-4292-C6B0EBAF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37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80706-13B6-4C7A-6CE8-1D2258DF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2D66FEB-C609-B624-8E5F-D78B11DA8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6B99009-6ADE-8482-F9C8-D8766E302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34A6283-A345-1ECD-2546-386328D2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AF16E3B-5470-93EA-D5A6-1E3E8FC6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8E7C66C-AB6B-E8AC-C6B6-72157756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45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F1E9B-A620-A41E-85EC-F04836C1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D73D60D-3312-2671-B351-C06492F32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078DCB-3289-6F6E-4A0E-FB42FE8F0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FDC8DB7-67A6-2AD0-E24F-4762FDDA5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FC5C7B-00A6-A61B-D00D-D1B9B14A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76F64D-C3AF-DB96-6CC0-5BD95DA8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16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02A5AC4-E952-CFEA-D256-EC26128E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019ACB6-2A77-3FD7-B861-EF0084654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CEF4FF-1023-3B11-BBEA-F8A90B462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C9CCA-B110-4C5A-9686-046669765C46}" type="datetimeFigureOut">
              <a:rPr lang="uk-UA" smtClean="0"/>
              <a:t>18.06.2024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6E8293-018E-02EE-002C-BA00AB0F8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9E8145-B487-5A34-7151-C41DAEF4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30452-A9F8-4C15-A415-E6C6B9D7D2A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652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C809D3-51B5-4BB2-512F-DCBAC846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9" y="0"/>
            <a:ext cx="9698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2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41A742-F939-4F9B-1080-785DD6FF5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0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E3320-32FB-6AC0-9448-87B0C4731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7" y="0"/>
            <a:ext cx="969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8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DE8D5-9269-7A22-DF3D-2533CFC7B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23" y="0"/>
            <a:ext cx="9698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9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8614E4-2A42-4C71-A82C-8BA0DE85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29" y="0"/>
            <a:ext cx="9697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D94D20-4829-0F7B-6969-81E9812D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9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8E9339-A81D-D558-2B4B-B9193047F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9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690B1-8EAA-FC1F-AEEA-7CA1D055E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9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4A0A5F-223D-2827-EC62-0C10606A3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5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0CC555-BAA7-385B-0C8B-BC13E4DA8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3547"/>
            <a:ext cx="10515600" cy="1263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7055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B78DF0-EED4-FB32-0705-6537DE2E9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5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373381-6E75-889F-1A39-55846CAA2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71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250C6C-881F-C3F8-263A-EABF4A46D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A36553-E939-CFD4-3C86-6F9604DF9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9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37D0A-2901-5D7B-A77F-E4E44AD1C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0" y="0"/>
            <a:ext cx="969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D7EE36-6F31-E0E5-3502-39E237143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62" y="0"/>
            <a:ext cx="969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3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7238FB-A8BE-0FB7-D440-2A19FD188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19" y="0"/>
            <a:ext cx="9699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05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5784C-63F7-8B0C-D02A-11A8F7E2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00" y="0"/>
            <a:ext cx="969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28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</Words>
  <Application>Microsoft Office PowerPoint</Application>
  <PresentationFormat>Широкий екран</PresentationFormat>
  <Paragraphs>1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Олег Самарін</dc:creator>
  <cp:lastModifiedBy>Олег Самарін</cp:lastModifiedBy>
  <cp:revision>4</cp:revision>
  <dcterms:created xsi:type="dcterms:W3CDTF">2024-06-18T07:35:50Z</dcterms:created>
  <dcterms:modified xsi:type="dcterms:W3CDTF">2024-06-18T07:46:34Z</dcterms:modified>
</cp:coreProperties>
</file>